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2" r:id="rId4"/>
    <p:sldId id="258" r:id="rId5"/>
    <p:sldId id="273" r:id="rId6"/>
    <p:sldId id="260" r:id="rId7"/>
    <p:sldId id="263" r:id="rId8"/>
    <p:sldId id="274" r:id="rId9"/>
    <p:sldId id="264" r:id="rId10"/>
    <p:sldId id="266" r:id="rId11"/>
    <p:sldId id="268" r:id="rId12"/>
    <p:sldId id="275" r:id="rId13"/>
    <p:sldId id="267" r:id="rId14"/>
    <p:sldId id="270" r:id="rId15"/>
    <p:sldId id="271" r:id="rId16"/>
    <p:sldId id="25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001C54"/>
    <a:srgbClr val="402B0A"/>
    <a:srgbClr val="D08E11"/>
    <a:srgbClr val="945200"/>
    <a:srgbClr val="DCDCDC"/>
    <a:srgbClr val="BEB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7" autoAdjust="0"/>
    <p:restoredTop sz="94660"/>
  </p:normalViewPr>
  <p:slideViewPr>
    <p:cSldViewPr snapToGrid="0" showGuides="1">
      <p:cViewPr>
        <p:scale>
          <a:sx n="140" d="100"/>
          <a:sy n="140" d="100"/>
        </p:scale>
        <p:origin x="440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39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9T05:54:35.46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9T05:54:36.06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9T05:54:41.2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9T05:56:33.923"/>
    </inkml:context>
    <inkml:brush xml:id="br0">
      <inkml:brushProperty name="width" value="0.35" units="cm"/>
      <inkml:brushProperty name="height" value="2.1" units="cm"/>
      <inkml:brushProperty name="color" value="#232323"/>
      <inkml:brushProperty name="inkEffects" value="pencil"/>
    </inkml:brush>
  </inkml:definitions>
  <inkml:trace contextRef="#ctx0" brushRef="#br0">0 0 16383,'0'0'0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7EBC-2E9F-D448-8885-A141768A8D07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22412-5300-9443-94B8-62D4456127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854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2412-5300-9443-94B8-62D44561274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8693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2412-5300-9443-94B8-62D44561274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834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2412-5300-9443-94B8-62D44561274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555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2412-5300-9443-94B8-62D44561274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6026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2412-5300-9443-94B8-62D44561274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088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2412-5300-9443-94B8-62D44561274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965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2412-5300-9443-94B8-62D44561274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464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2412-5300-9443-94B8-62D44561274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971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2412-5300-9443-94B8-62D44561274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9184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2412-5300-9443-94B8-62D44561274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4383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2412-5300-9443-94B8-62D44561274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677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34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822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customXml" Target="../ink/ink3.xml"/><Relationship Id="rId3" Type="http://schemas.openxmlformats.org/officeDocument/2006/relationships/theme" Target="../theme/theme1.xml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customXml" Target="../ink/ink2.xml"/><Relationship Id="rId5" Type="http://schemas.microsoft.com/office/2007/relationships/hdphoto" Target="../media/hdphoto1.wdp"/><Relationship Id="rId15" Type="http://schemas.openxmlformats.org/officeDocument/2006/relationships/customXml" Target="../ink/ink4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8CD8ADA-7801-C140-BF3A-BFF0723E7B5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-180000">
            <a:off x="604331" y="560349"/>
            <a:ext cx="10983337" cy="5737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018A0A-87B0-694A-A3E6-4460C669EC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4330" y="560349"/>
            <a:ext cx="10983337" cy="5737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 descr="그리기이(가) 표시된 사진&#10;&#10;자동 생성된 설명">
            <a:extLst>
              <a:ext uri="{FF2B5EF4-FFF2-40B4-BE49-F238E27FC236}">
                <a16:creationId xmlns:a16="http://schemas.microsoft.com/office/drawing/2014/main" id="{3A5D7914-7ABA-FB40-A885-210FDD277F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063" b="47625" l="21063" r="62938">
                        <a14:foregroundMark x1="62938" y1="41688" x2="62938" y2="41688"/>
                        <a14:foregroundMark x1="53438" y1="47625" x2="53438" y2="47625"/>
                        <a14:foregroundMark x1="21063" y1="38438" x2="21063" y2="3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68" t="24228" r="59091" b="57073"/>
          <a:stretch/>
        </p:blipFill>
        <p:spPr>
          <a:xfrm>
            <a:off x="5658506" y="-30480"/>
            <a:ext cx="874983" cy="76310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76A6E0E-1DDA-1445-831A-CD8738758770}"/>
                  </a:ext>
                </a:extLst>
              </p14:cNvPr>
              <p14:cNvContentPartPr/>
              <p14:nvPr userDrawn="1"/>
            </p14:nvContentPartPr>
            <p14:xfrm>
              <a:off x="8210459" y="2442038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76A6E0E-1DDA-1445-831A-CD87387587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92459" y="2334038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9C7C51A9-1FB1-0D4E-9007-663F7B3F1C2F}"/>
                  </a:ext>
                </a:extLst>
              </p14:cNvPr>
              <p14:cNvContentPartPr/>
              <p14:nvPr userDrawn="1"/>
            </p14:nvContentPartPr>
            <p14:xfrm>
              <a:off x="5846339" y="3468038"/>
              <a:ext cx="36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9C7C51A9-1FB1-0D4E-9007-663F7B3F1C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28699" y="3360398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0EF73469-58AB-FD49-A7C2-17DAD4EEB5F4}"/>
                  </a:ext>
                </a:extLst>
              </p14:cNvPr>
              <p14:cNvContentPartPr/>
              <p14:nvPr userDrawn="1"/>
            </p14:nvContentPartPr>
            <p14:xfrm>
              <a:off x="2268659" y="-1126642"/>
              <a:ext cx="36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0EF73469-58AB-FD49-A7C2-17DAD4EEB5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1019" y="-1234642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219530D8-45A0-B04F-9F2A-F70E9C706A64}"/>
                  </a:ext>
                </a:extLst>
              </p14:cNvPr>
              <p14:cNvContentPartPr/>
              <p14:nvPr userDrawn="1"/>
            </p14:nvContentPartPr>
            <p14:xfrm>
              <a:off x="7314059" y="2348078"/>
              <a:ext cx="360" cy="3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219530D8-45A0-B04F-9F2A-F70E9C706A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51059" y="1970078"/>
                <a:ext cx="126000" cy="7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67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6409" y="2077977"/>
            <a:ext cx="7319182" cy="24776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1980000" algn="t" rotWithShape="0">
                    <a:prstClr val="black">
                      <a:alpha val="21000"/>
                    </a:prstClr>
                  </a:outerShdw>
                </a:effectLst>
                <a:latin typeface="Nanum Pen Script" panose="03040600000000000000" pitchFamily="66" charset="-127"/>
                <a:ea typeface="Nanum Pen Script" panose="03040600000000000000" pitchFamily="66" charset="-127"/>
              </a:rPr>
              <a:t>GAN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1980000" algn="t" rotWithShape="0">
                    <a:prstClr val="black">
                      <a:alpha val="21000"/>
                    </a:prstClr>
                  </a:outerShdw>
                </a:effectLst>
                <a:latin typeface="Nanum Pen Script" panose="03040600000000000000" pitchFamily="66" charset="-127"/>
                <a:ea typeface="Nanum Pen Script" panose="03040600000000000000" pitchFamily="66" charset="-127"/>
              </a:rPr>
              <a:t>을 사용한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dist="38100" dir="1980000" algn="t" rotWithShape="0">
                  <a:prstClr val="black">
                    <a:alpha val="21000"/>
                  </a:prstClr>
                </a:outerShdw>
              </a:effectLst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ko-KR" altLang="en-US" sz="11500" b="1" spc="6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1980000" algn="t" rotWithShape="0">
                    <a:prstClr val="black">
                      <a:alpha val="21000"/>
                    </a:prstClr>
                  </a:outerShdw>
                </a:effectLst>
                <a:latin typeface="Nanum Pen Script" panose="03040600000000000000" pitchFamily="66" charset="-127"/>
                <a:ea typeface="Nanum Pen Script" panose="03040600000000000000" pitchFamily="66" charset="-127"/>
              </a:rPr>
              <a:t>필체복사</a:t>
            </a:r>
            <a:r>
              <a:rPr lang="ko-KR" altLang="en-US" sz="1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1980000" algn="t" rotWithShape="0">
                    <a:prstClr val="black">
                      <a:alpha val="21000"/>
                    </a:prstClr>
                  </a:outerShdw>
                </a:effectLst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en-US" altLang="ko-KR" sz="115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1980000" algn="t" rotWithShape="0">
                    <a:prstClr val="black">
                      <a:alpha val="21000"/>
                    </a:prstClr>
                  </a:outerShdw>
                </a:effectLst>
                <a:latin typeface="Nanum Pen Script" panose="03040600000000000000" pitchFamily="66" charset="-127"/>
                <a:ea typeface="Nanum Pen Script" panose="03040600000000000000" pitchFamily="66" charset="-127"/>
              </a:rPr>
              <a:t>AI</a:t>
            </a:r>
            <a:endParaRPr lang="ko-KR" altLang="en-US" sz="66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dist="38100" dir="1980000" algn="t" rotWithShape="0">
                  <a:prstClr val="black">
                    <a:alpha val="21000"/>
                  </a:prstClr>
                </a:outerShdw>
              </a:effectLst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25774" y="1046670"/>
            <a:ext cx="3940451" cy="523220"/>
          </a:xfrm>
          <a:prstGeom prst="rect">
            <a:avLst/>
          </a:prstGeom>
          <a:effectLst>
            <a:outerShdw blurRad="38100" dist="38100" dir="2700000" algn="tl" rotWithShape="0">
              <a:prstClr val="black">
                <a:alpha val="12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2020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기술기반 창업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디자인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F19F7C-6084-A84E-AD0C-8EC25AE6E202}"/>
              </a:ext>
            </a:extLst>
          </p:cNvPr>
          <p:cNvSpPr/>
          <p:nvPr/>
        </p:nvSpPr>
        <p:spPr>
          <a:xfrm>
            <a:off x="7245405" y="4555578"/>
            <a:ext cx="3940451" cy="1384995"/>
          </a:xfrm>
          <a:prstGeom prst="rect">
            <a:avLst/>
          </a:prstGeom>
          <a:effectLst>
            <a:outerShdw blurRad="38100" dist="38100" dir="2700000" algn="tl" rotWithShape="0">
              <a:prstClr val="black">
                <a:alpha val="12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팀명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:MSDD</a:t>
            </a:r>
          </a:p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사이버보안학과 김성수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사이버보안학과 박세환</a:t>
            </a:r>
          </a:p>
        </p:txBody>
      </p:sp>
    </p:spTree>
    <p:extLst>
      <p:ext uri="{BB962C8B-B14F-4D97-AF65-F5344CB8AC3E}">
        <p14:creationId xmlns:p14="http://schemas.microsoft.com/office/powerpoint/2010/main" val="364298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EA7EAB-C574-C542-B946-65FE142B81D8}"/>
              </a:ext>
            </a:extLst>
          </p:cNvPr>
          <p:cNvSpPr txBox="1"/>
          <p:nvPr/>
        </p:nvSpPr>
        <p:spPr>
          <a:xfrm>
            <a:off x="4764280" y="668011"/>
            <a:ext cx="2663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 계획</a:t>
            </a:r>
            <a:endParaRPr kumimoji="1" lang="ko-Kore-KR" altLang="en-US" sz="54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10" name="그림 9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D4B5FFC2-7AAA-774D-ACB9-5EE28DCC6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28" y="553712"/>
            <a:ext cx="1062240" cy="719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F958AA-8178-F94A-93C9-B4FF68D90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899" y="1763252"/>
            <a:ext cx="4902201" cy="333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597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EA7EAB-C574-C542-B946-65FE142B81D8}"/>
              </a:ext>
            </a:extLst>
          </p:cNvPr>
          <p:cNvSpPr txBox="1"/>
          <p:nvPr/>
        </p:nvSpPr>
        <p:spPr>
          <a:xfrm>
            <a:off x="4764280" y="668011"/>
            <a:ext cx="2663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 계획</a:t>
            </a:r>
            <a:endParaRPr kumimoji="1" lang="ko-Kore-KR" altLang="en-US" sz="54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10" name="그림 9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D4B5FFC2-7AAA-774D-ACB9-5EE28DCC6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28" y="553712"/>
            <a:ext cx="1062240" cy="7199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7B28EF-3B5B-5640-8C8C-16858C511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796" y="1917397"/>
            <a:ext cx="3894405" cy="302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083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098680-A7E7-7A48-AC38-E962D66EA127}"/>
              </a:ext>
            </a:extLst>
          </p:cNvPr>
          <p:cNvSpPr txBox="1"/>
          <p:nvPr/>
        </p:nvSpPr>
        <p:spPr>
          <a:xfrm>
            <a:off x="2934589" y="2321004"/>
            <a:ext cx="6322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6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기대 효과</a:t>
            </a:r>
            <a:endParaRPr kumimoji="1" lang="ko-Kore-KR" altLang="en-US" sz="96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3" name="그림 2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74F4BA46-1356-EE4A-B315-ED8ABDB17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79" y="2321004"/>
            <a:ext cx="2126088" cy="14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8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2523 C 0.00351 -0.0257 0.0082 -0.03033 0.00937 -0.03195 C 0.01015 -0.0331 0.01067 -0.03472 0.01172 -0.03588 C 0.01237 -0.03658 0.01328 -0.03658 0.01406 -0.03727 C 0.01953 -0.0419 0.01302 -0.03843 0.01966 -0.04121 C 0.0233 -0.04074 0.02721 -0.04144 0.03086 -0.03982 C 0.0319 -0.03935 0.03307 -0.03333 0.0332 -0.03195 C 0.03359 -0.03009 0.03372 -0.02824 0.03398 -0.02662 C 0.03424 -0.02523 0.03476 -0.02384 0.03489 -0.02246 C 0.03685 -0.00857 0.03476 -0.01945 0.03646 -0.01065 C 0.04062 -0.01296 0.03815 -0.01111 0.04362 -0.01713 C 0.04739 -0.0213 0.04713 -0.02107 0.05169 -0.02778 C 0.05442 -0.03218 0.0569 -0.03681 0.05963 -0.04121 C 0.06041 -0.04259 0.06106 -0.04421 0.06198 -0.04514 L 0.06927 -0.05324 C 0.07005 -0.05417 0.07083 -0.05533 0.07161 -0.05579 C 0.075 -0.05764 0.0733 -0.05648 0.07643 -0.05996 C 0.07721 -0.05903 0.07825 -0.05857 0.07877 -0.05718 C 0.07942 -0.05602 0.07955 -0.05463 0.07968 -0.05324 C 0.08138 -0.025 0.07877 -0.03843 0.08125 -0.02662 C 0.08346 -0.02755 0.08567 -0.02755 0.08763 -0.02917 C 0.09023 -0.03148 0.09062 -0.03195 0.09323 -0.0331 C 0.09531 -0.03426 0.09739 -0.03496 0.09961 -0.03588 L 0.10286 -0.03727 L 0.10599 -0.03866 C 0.10742 -0.0382 0.10885 -0.03843 0.11002 -0.03727 C 0.11159 -0.03565 0.11315 -0.02616 0.11328 -0.02523 C 0.11354 -0.02338 0.11367 -0.02153 0.11406 -0.01991 C 0.11445 -0.01713 0.11523 -0.01458 0.11562 -0.01181 L 0.1164 -0.00648 C 0.11758 -0.00695 0.11862 -0.00695 0.11966 -0.00787 C 0.1306 -0.01713 0.12018 -0.01088 0.12682 -0.01458 C 0.13073 -0.02107 0.12747 -0.01644 0.13242 -0.0213 C 0.1332 -0.02199 0.13385 -0.02315 0.13476 -0.02384 C 0.13841 -0.02639 0.13724 -0.02384 0.14049 -0.02662 C 0.14127 -0.02732 0.14192 -0.02824 0.14284 -0.02917 C 0.14414 -0.02871 0.14557 -0.02894 0.14687 -0.02778 C 0.14765 -0.02708 0.14791 -0.02523 0.1483 -0.02384 C 0.14922 -0.0213 0.14974 -0.01551 0.15 -0.0132 C 0.15026 -0.01065 0.15052 -0.00787 0.15078 -0.00509 C 0.15156 -0.00602 0.15247 -0.00671 0.15325 -0.00787 C 0.15481 -0.01042 0.15612 -0.01389 0.15794 -0.01597 C 0.1608 -0.01898 0.16133 -0.01945 0.16445 -0.02384 C 0.16523 -0.02523 0.16588 -0.02685 0.16679 -0.02778 C 0.16862 -0.02986 0.1707 -0.03102 0.17239 -0.0331 C 0.17409 -0.03542 0.17539 -0.03889 0.17721 -0.04121 C 0.17825 -0.04283 0.17981 -0.04375 0.18125 -0.04514 C 0.18281 -0.04699 0.18593 -0.05046 0.18593 -0.05023 C 0.18854 -0.05718 0.18672 -0.05371 0.19231 -0.05996 L 0.19479 -0.0625 C 0.19557 -0.06343 0.19622 -0.06482 0.19713 -0.06528 L 0.19948 -0.06644 C 0.20013 -0.06528 0.20078 -0.06389 0.20117 -0.0625 C 0.20143 -0.06134 0.20143 -0.05972 0.20195 -0.05857 C 0.20286 -0.05579 0.20508 -0.05046 0.20508 -0.05023 L 0.20755 -0.03449 C 0.20781 -0.03287 0.20742 -0.03033 0.20846 -0.02917 L 0.2108 -0.02662 C 0.21237 -0.02824 0.21393 -0.02986 0.21549 -0.03195 C 0.21666 -0.0331 0.21758 -0.03496 0.21875 -0.03588 C 0.22018 -0.03704 0.222 -0.03773 0.22356 -0.03866 C 0.22435 -0.03889 0.22526 -0.03912 0.22591 -0.03982 C 0.23281 -0.04746 0.22409 -0.03843 0.23073 -0.04398 C 0.23164 -0.04468 0.23229 -0.04583 0.23307 -0.04653 C 0.24036 -0.05185 0.23659 -0.04676 0.24583 -0.05185 C 0.24935 -0.05371 0.24752 -0.05278 0.25156 -0.05463 C 0.25182 -0.05324 0.25247 -0.05185 0.25247 -0.05046 C 0.25247 -0.0419 0.25221 -0.04236 0.25078 -0.03727 " pathEditMode="relative" rAng="0" ptsTypes="AAAAAAAAAAAAAAAAA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EA7EAB-C574-C542-B946-65FE142B81D8}"/>
              </a:ext>
            </a:extLst>
          </p:cNvPr>
          <p:cNvSpPr txBox="1"/>
          <p:nvPr/>
        </p:nvSpPr>
        <p:spPr>
          <a:xfrm>
            <a:off x="4764280" y="668011"/>
            <a:ext cx="2663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기대 효과</a:t>
            </a:r>
            <a:endParaRPr kumimoji="1" lang="ko-Kore-KR" altLang="en-US" sz="54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10" name="그림 9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D4B5FFC2-7AAA-774D-ACB9-5EE28DCC6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28" y="553712"/>
            <a:ext cx="1062240" cy="719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21E3D2-1CAB-9C4F-BC33-FFBBF39DB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335" y="1985107"/>
            <a:ext cx="5241330" cy="2887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600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EA7EAB-C574-C542-B946-65FE142B81D8}"/>
              </a:ext>
            </a:extLst>
          </p:cNvPr>
          <p:cNvSpPr txBox="1"/>
          <p:nvPr/>
        </p:nvSpPr>
        <p:spPr>
          <a:xfrm>
            <a:off x="4764280" y="668011"/>
            <a:ext cx="2663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기대 효과</a:t>
            </a:r>
            <a:endParaRPr kumimoji="1" lang="ko-Kore-KR" altLang="en-US" sz="54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10" name="그림 9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D4B5FFC2-7AAA-774D-ACB9-5EE28DCC6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28" y="553712"/>
            <a:ext cx="1062240" cy="719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AEF080-CD5E-0A45-BF2F-564DDAFC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265" y="1714988"/>
            <a:ext cx="6121470" cy="3428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27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EA7EAB-C574-C542-B946-65FE142B81D8}"/>
              </a:ext>
            </a:extLst>
          </p:cNvPr>
          <p:cNvSpPr txBox="1"/>
          <p:nvPr/>
        </p:nvSpPr>
        <p:spPr>
          <a:xfrm>
            <a:off x="4764280" y="668011"/>
            <a:ext cx="2663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기대 효과</a:t>
            </a:r>
            <a:endParaRPr kumimoji="1" lang="ko-Kore-KR" altLang="en-US" sz="54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10" name="그림 9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D4B5FFC2-7AAA-774D-ACB9-5EE28DCC6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28" y="553712"/>
            <a:ext cx="1062240" cy="7199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E75DD8-6991-8F40-8F03-E72C5FFB1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890" y="2110154"/>
            <a:ext cx="6280219" cy="2637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454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098680-A7E7-7A48-AC38-E962D66EA127}"/>
              </a:ext>
            </a:extLst>
          </p:cNvPr>
          <p:cNvSpPr txBox="1"/>
          <p:nvPr/>
        </p:nvSpPr>
        <p:spPr>
          <a:xfrm>
            <a:off x="2934589" y="2321004"/>
            <a:ext cx="63228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3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404040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Nanum Pen Script" panose="03040600000000000000" pitchFamily="66" charset="-127"/>
                <a:ea typeface="Nanum Pen Script" panose="03040600000000000000" pitchFamily="66" charset="-127"/>
              </a:rPr>
              <a:t>감사합니다</a:t>
            </a:r>
            <a:endParaRPr kumimoji="1" lang="ko-Kore-KR" altLang="en-US" sz="13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404040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3" name="그림 2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74F4BA46-1356-EE4A-B315-ED8ABDB17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12" y="2321004"/>
            <a:ext cx="2126088" cy="14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5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92 -0.00116 C 0.02083 -0.00347 0.02174 -0.00556 0.02278 -0.00764 C 0.02343 -0.00903 0.02421 -0.01019 0.02487 -0.01158 C 0.02552 -0.01273 0.02565 -0.01435 0.0263 -0.01528 C 0.0276 -0.01736 0.02929 -0.01875 0.03072 -0.02037 L 0.03281 -0.02292 L 0.0371 -0.02801 C 0.03789 -0.02894 0.03854 -0.03033 0.03932 -0.03079 L 0.04218 -0.03195 C 0.04296 -0.03287 0.04362 -0.03403 0.0444 -0.03449 C 0.04843 -0.03727 0.05338 -0.03519 0.05742 -0.03449 L 0.06171 -0.0294 L 0.0638 -0.02685 C 0.07148 -0.00625 0.06145 -0.03102 0.07109 -0.01412 C 0.07265 -0.01111 0.07343 -0.00949 0.07539 -0.00764 C 0.07604 -0.00695 0.07682 -0.00671 0.0776 -0.00625 C 0.08164 -0.00671 0.0858 -0.00648 0.08984 -0.00764 C 0.09127 -0.0081 0.09309 -0.01273 0.09414 -0.01412 C 0.09479 -0.01482 0.09557 -0.01482 0.09635 -0.01528 L 0.10065 -0.02037 C 0.1013 -0.0213 0.10221 -0.02199 0.10273 -0.02292 C 0.10468 -0.02639 0.10664 -0.03033 0.10924 -0.03195 C 0.11002 -0.03241 0.1108 -0.03264 0.11145 -0.03333 C 0.1177 -0.03796 0.11145 -0.03403 0.11653 -0.03704 C 0.1177 -0.03681 0.122 -0.03634 0.12369 -0.03449 C 0.12526 -0.0331 0.12656 -0.03102 0.12799 -0.0294 C 0.1289 -0.02847 0.12929 -0.02662 0.1302 -0.02546 C 0.13085 -0.02477 0.13164 -0.025 0.13242 -0.02431 C 0.13307 -0.02361 0.13385 -0.02269 0.1345 -0.02176 C 0.13502 -0.02037 0.13541 -0.01898 0.13593 -0.01783 C 0.13737 -0.01528 0.13919 -0.0132 0.14023 -0.01019 C 0.14375 -0.00093 0.14192 -0.00463 0.14531 0.00139 C 0.14648 0.00764 0.14544 0.00347 0.14817 0.01018 C 0.14869 0.01157 0.14908 0.01296 0.1496 0.01412 C 0.15026 0.01528 0.15117 0.01574 0.15182 0.01667 C 0.16445 0.01597 0.16835 0.01852 0.17708 0.01412 C 0.17786 0.01366 0.17851 0.01319 0.17929 0.01296 C 0.17994 0.01157 0.18059 0.01018 0.18138 0.00903 C 0.18359 0.00579 0.18398 0.00648 0.18645 0.00393 C 0.18789 0.00231 0.18932 0.00046 0.19075 -0.00116 C 0.19153 -0.00208 0.19205 -0.00324 0.19296 -0.00371 C 0.19362 -0.00417 0.1944 -0.0044 0.19505 -0.00509 C 0.19661 -0.00648 0.19817 -0.0081 0.19947 -0.01019 C 0.20013 -0.01158 0.20078 -0.01296 0.20156 -0.01412 C 0.20221 -0.01482 0.20299 -0.01482 0.20377 -0.01528 L 0.20807 -0.02037 C 0.20885 -0.0213 0.20937 -0.02269 0.21028 -0.02292 C 0.21119 -0.02338 0.21224 -0.02384 0.21315 -0.02431 C 0.21458 -0.025 0.21601 -0.02639 0.21744 -0.02685 L 0.22109 -0.02801 C 0.22304 -0.02778 0.225 -0.02778 0.22682 -0.02685 C 0.22916 -0.0257 0.22916 -0.02315 0.23046 -0.02037 C 0.23112 -0.01898 0.2319 -0.01783 0.23255 -0.01667 C 0.23281 -0.01528 0.23294 -0.01389 0.23333 -0.01273 C 0.23554 -0.00579 0.2358 -0.00579 0.23841 -0.00116 C 0.24088 0.0125 0.23815 0.00162 0.24192 0.01018 C 0.24192 0.01042 0.24557 0.01991 0.24635 0.02176 C 0.24674 0.02315 0.24713 0.02454 0.24778 0.02569 L 0.24987 0.02963 C 0.25403 0.02824 0.2582 0.02778 0.26224 0.02569 C 0.26328 0.025 0.26406 0.02292 0.2651 0.02176 C 0.26601 0.02083 0.26705 0.02014 0.26796 0.01921 C 0.27408 0.01273 0.27005 0.01551 0.27447 0.01296 C 0.27942 0.00393 0.27382 0.01273 0.27877 0.00764 C 0.2845 0.00185 0.27877 0.00509 0.2845 0.00254 C 0.28606 -0.00023 0.28684 -0.00208 0.2888 -0.00371 C 0.28958 -0.0044 0.29036 -0.0044 0.29101 -0.00509 C 0.29843 -0.0125 0.29257 -0.00857 0.29752 -0.01158 C 0.29817 -0.01227 0.29882 -0.01343 0.29974 -0.01412 C 0.30104 -0.01505 0.3026 -0.01574 0.30403 -0.01667 L 0.30612 -0.01783 L 0.30833 -0.01921 C 0.30911 -0.01968 0.30976 -0.02014 0.31054 -0.02037 C 0.31145 -0.02083 0.31237 -0.0213 0.31341 -0.02176 C 0.31484 -0.02246 0.3177 -0.02431 0.3177 -0.02408 C 0.31966 -0.02384 0.32343 -0.02361 0.32565 -0.02176 C 0.32643 -0.02107 0.32721 -0.02014 0.32786 -0.01921 C 0.32864 -0.01759 0.32929 -0.01574 0.32994 -0.01412 C 0.33151 -0.01019 0.33281 -0.00625 0.33424 -0.00255 C 0.33476 -0.00116 0.33502 0.00046 0.33567 0.00139 C 0.33724 0.00301 0.3388 0.00417 0.3401 0.00648 C 0.3427 0.01134 0.34127 0.00972 0.3444 0.01157 C 0.34505 0.0125 0.3457 0.01342 0.34661 0.01412 C 0.34791 0.01528 0.35091 0.01667 0.35091 0.0169 C 0.35338 0.0162 0.35859 0.0162 0.36171 0.01412 C 0.36601 0.01134 0.36393 0.01088 0.36888 0.00648 C 0.36992 0.00555 0.37096 0.00509 0.37174 0.00393 C 0.37291 0.00254 0.37356 0.00023 0.37474 -0.00116 C 0.37552 -0.00232 0.37669 -0.00278 0.3776 -0.00371 C 0.37903 -0.00533 0.38046 -0.00718 0.3819 -0.00903 L 0.38411 -0.01158 C 0.38476 -0.01227 0.38554 -0.01296 0.38619 -0.01412 C 0.38789 -0.01667 0.38945 -0.01945 0.39127 -0.02176 C 0.39192 -0.02246 0.3927 -0.02269 0.39349 -0.02292 C 0.39974 -0.03426 0.39179 -0.0206 0.39778 -0.0294 C 0.39856 -0.03056 0.39908 -0.03218 0.39987 -0.03333 C 0.40182 -0.03611 0.40208 -0.03588 0.40429 -0.03704 C 0.40559 -0.03889 0.41041 -0.04537 0.41145 -0.04607 L 0.41367 -0.04722 C 0.41562 -0.04676 0.41914 -0.04653 0.42083 -0.04352 C 0.422 -0.04121 0.42278 -0.03843 0.42369 -0.03588 L 0.42656 -0.02801 L 0.42799 -0.02431 C 0.43072 -0.01019 0.42643 -0.03148 0.4302 -0.01667 C 0.43085 -0.01412 0.43085 -0.01111 0.43164 -0.00903 C 0.43216 -0.00764 0.43268 -0.00648 0.43307 -0.00509 C 0.43658 0.00856 0.43268 -0.00232 0.43593 0.00648 C 0.4427 0.00579 0.44583 0.00671 0.45117 0.00393 C 0.45325 0.00278 0.45755 1.48148E-6 0.45755 0.00023 C 0.4638 -0.00718 0.45599 0.00162 0.46197 -0.00371 C 0.46276 -0.0044 0.46341 -0.00533 0.46406 -0.00625 C 0.46484 -0.00741 0.46549 -0.00903 0.46627 -0.01019 L 0.46705 -0.01158 " pathEditMode="relative" rAng="0" ptsTypes="AAAAAAAAAAAAAAAAAAAAAAAAAAAAAAAAAAAAAAAAAAAAAAAAAAAAAAAAAAAAAAAAAAAAAAAAAAAAAAAAAAAAAAAAAAAAAAAAAAAAAAAAAAAAAAAAA">
                                      <p:cBhvr>
                                        <p:cTn id="8" dur="3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57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316546" y="662646"/>
            <a:ext cx="155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Index</a:t>
            </a:r>
            <a:endParaRPr lang="ko-KR" altLang="en-US" sz="54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830C261C-DF41-D247-B48F-5B8CC849F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60" y="2093732"/>
            <a:ext cx="3940386" cy="2670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0F0481-21A7-D84F-A8D6-837C92FED5CE}"/>
              </a:ext>
            </a:extLst>
          </p:cNvPr>
          <p:cNvSpPr txBox="1"/>
          <p:nvPr/>
        </p:nvSpPr>
        <p:spPr>
          <a:xfrm>
            <a:off x="6096000" y="1820866"/>
            <a:ext cx="3293534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#1</a:t>
            </a:r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 개발 동기</a:t>
            </a:r>
            <a:endParaRPr lang="en-US" altLang="ko-KR" sz="40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2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#2</a:t>
            </a:r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 아이디어 소개</a:t>
            </a:r>
            <a:endParaRPr lang="en-US" altLang="ko-KR" sz="40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2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#3</a:t>
            </a:r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 구현 계획</a:t>
            </a:r>
            <a:endParaRPr lang="en-US" altLang="ko-KR" sz="40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2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#4</a:t>
            </a:r>
            <a:r>
              <a:rPr lang="ko-KR" altLang="en-US" sz="40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 기대 효과</a:t>
            </a:r>
          </a:p>
        </p:txBody>
      </p:sp>
    </p:spTree>
    <p:extLst>
      <p:ext uri="{BB962C8B-B14F-4D97-AF65-F5344CB8AC3E}">
        <p14:creationId xmlns:p14="http://schemas.microsoft.com/office/powerpoint/2010/main" val="1087330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098680-A7E7-7A48-AC38-E962D66EA127}"/>
              </a:ext>
            </a:extLst>
          </p:cNvPr>
          <p:cNvSpPr txBox="1"/>
          <p:nvPr/>
        </p:nvSpPr>
        <p:spPr>
          <a:xfrm>
            <a:off x="2934589" y="2321004"/>
            <a:ext cx="6322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6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개발 동기</a:t>
            </a:r>
            <a:endParaRPr kumimoji="1" lang="ko-Kore-KR" altLang="en-US" sz="96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3" name="그림 2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74F4BA46-1356-EE4A-B315-ED8ABDB17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79" y="2321004"/>
            <a:ext cx="2126088" cy="14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94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2523 C 0.00351 -0.0257 0.0082 -0.03033 0.00937 -0.03195 C 0.01015 -0.0331 0.01067 -0.03472 0.01172 -0.03588 C 0.01237 -0.03658 0.01328 -0.03658 0.01406 -0.03727 C 0.01953 -0.0419 0.01302 -0.03843 0.01966 -0.04121 C 0.0233 -0.04074 0.02721 -0.04144 0.03086 -0.03982 C 0.0319 -0.03935 0.03307 -0.03333 0.0332 -0.03195 C 0.03359 -0.03009 0.03372 -0.02824 0.03398 -0.02662 C 0.03424 -0.02523 0.03476 -0.02384 0.03489 -0.02246 C 0.03685 -0.00857 0.03476 -0.01945 0.03646 -0.01065 C 0.04062 -0.01296 0.03815 -0.01111 0.04362 -0.01713 C 0.04739 -0.0213 0.04713 -0.02107 0.05169 -0.02778 C 0.05442 -0.03218 0.0569 -0.03681 0.05963 -0.04121 C 0.06041 -0.04259 0.06106 -0.04421 0.06198 -0.04514 L 0.06927 -0.05324 C 0.07005 -0.05417 0.07083 -0.05533 0.07161 -0.05579 C 0.075 -0.05764 0.0733 -0.05648 0.07643 -0.05996 C 0.07721 -0.05903 0.07825 -0.05857 0.07877 -0.05718 C 0.07942 -0.05602 0.07955 -0.05463 0.07968 -0.05324 C 0.08138 -0.025 0.07877 -0.03843 0.08125 -0.02662 C 0.08346 -0.02755 0.08567 -0.02755 0.08763 -0.02917 C 0.09023 -0.03148 0.09062 -0.03195 0.09323 -0.0331 C 0.09531 -0.03426 0.09739 -0.03496 0.09961 -0.03588 L 0.10286 -0.03727 L 0.10599 -0.03866 C 0.10742 -0.0382 0.10885 -0.03843 0.11002 -0.03727 C 0.11159 -0.03565 0.11315 -0.02616 0.11328 -0.02523 C 0.11354 -0.02338 0.11367 -0.02153 0.11406 -0.01991 C 0.11445 -0.01713 0.11523 -0.01458 0.11562 -0.01181 L 0.1164 -0.00648 C 0.11758 -0.00695 0.11862 -0.00695 0.11966 -0.00787 C 0.1306 -0.01713 0.12018 -0.01088 0.12682 -0.01458 C 0.13073 -0.02107 0.12747 -0.01644 0.13242 -0.0213 C 0.1332 -0.02199 0.13385 -0.02315 0.13476 -0.02384 C 0.13841 -0.02639 0.13724 -0.02384 0.14049 -0.02662 C 0.14127 -0.02732 0.14192 -0.02824 0.14284 -0.02917 C 0.14414 -0.02871 0.14557 -0.02894 0.14687 -0.02778 C 0.14765 -0.02708 0.14791 -0.02523 0.1483 -0.02384 C 0.14922 -0.0213 0.14974 -0.01551 0.15 -0.0132 C 0.15026 -0.01065 0.15052 -0.00787 0.15078 -0.00509 C 0.15156 -0.00602 0.15247 -0.00671 0.15325 -0.00787 C 0.15481 -0.01042 0.15612 -0.01389 0.15794 -0.01597 C 0.1608 -0.01898 0.16133 -0.01945 0.16445 -0.02384 C 0.16523 -0.02523 0.16588 -0.02685 0.16679 -0.02778 C 0.16862 -0.02986 0.1707 -0.03102 0.17239 -0.0331 C 0.17409 -0.03542 0.17539 -0.03889 0.17721 -0.04121 C 0.17825 -0.04283 0.17981 -0.04375 0.18125 -0.04514 C 0.18281 -0.04699 0.18593 -0.05046 0.18593 -0.05023 C 0.18854 -0.05718 0.18672 -0.05371 0.19231 -0.05996 L 0.19479 -0.0625 C 0.19557 -0.06343 0.19622 -0.06482 0.19713 -0.06528 L 0.19948 -0.06644 C 0.20013 -0.06528 0.20078 -0.06389 0.20117 -0.0625 C 0.20143 -0.06134 0.20143 -0.05972 0.20195 -0.05857 C 0.20286 -0.05579 0.20508 -0.05046 0.20508 -0.05023 L 0.20755 -0.03449 C 0.20781 -0.03287 0.20742 -0.03033 0.20846 -0.02917 L 0.2108 -0.02662 C 0.21237 -0.02824 0.21393 -0.02986 0.21549 -0.03195 C 0.21666 -0.0331 0.21758 -0.03496 0.21875 -0.03588 C 0.22018 -0.03704 0.222 -0.03773 0.22356 -0.03866 C 0.22435 -0.03889 0.22526 -0.03912 0.22591 -0.03982 C 0.23281 -0.04746 0.22409 -0.03843 0.23073 -0.04398 C 0.23164 -0.04468 0.23229 -0.04583 0.23307 -0.04653 C 0.24036 -0.05185 0.23659 -0.04676 0.24583 -0.05185 C 0.24935 -0.05371 0.24752 -0.05278 0.25156 -0.05463 C 0.25182 -0.05324 0.25247 -0.05185 0.25247 -0.05046 C 0.25247 -0.0419 0.25221 -0.04236 0.25078 -0.03727 " pathEditMode="relative" rAng="0" ptsTypes="AAAAAAAAAAAAAAAAA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830C261C-DF41-D247-B48F-5B8CC849F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170" y="550383"/>
            <a:ext cx="1062240" cy="7199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5DBBE7-4693-874A-B22F-815746E40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329" y="1673469"/>
            <a:ext cx="508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DC97FD5-50DA-4A41-B025-BB01211DF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092" y="1673574"/>
            <a:ext cx="5242473" cy="3887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3986F9-8F15-D74F-B4CB-3A5B178D0EA3}"/>
              </a:ext>
            </a:extLst>
          </p:cNvPr>
          <p:cNvSpPr txBox="1"/>
          <p:nvPr/>
        </p:nvSpPr>
        <p:spPr>
          <a:xfrm>
            <a:off x="5086145" y="663717"/>
            <a:ext cx="201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54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개발</a:t>
            </a:r>
            <a:r>
              <a:rPr kumimoji="1" lang="ko-KR" altLang="en-US" sz="54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동기</a:t>
            </a:r>
            <a:endParaRPr kumimoji="1" lang="ko-Kore-KR" altLang="en-US" sz="54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53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098680-A7E7-7A48-AC38-E962D66EA127}"/>
              </a:ext>
            </a:extLst>
          </p:cNvPr>
          <p:cNvSpPr txBox="1"/>
          <p:nvPr/>
        </p:nvSpPr>
        <p:spPr>
          <a:xfrm>
            <a:off x="2934589" y="2321004"/>
            <a:ext cx="6322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6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아이디어 소개</a:t>
            </a:r>
            <a:endParaRPr kumimoji="1" lang="ko-Kore-KR" altLang="en-US" sz="96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3" name="그림 2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74F4BA46-1356-EE4A-B315-ED8ABDB17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35" y="2083260"/>
            <a:ext cx="2126088" cy="14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64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C 0.00065 -0.00046 0.00755 -0.00509 0.00924 -0.00671 C 0.01028 -0.00787 0.01106 -0.00949 0.01263 -0.01064 C 0.01354 -0.01134 0.01484 -0.01134 0.01601 -0.01203 C 0.02396 -0.01666 0.01445 -0.01319 0.02409 -0.01597 C 0.02942 -0.01551 0.03502 -0.0162 0.04036 -0.01458 C 0.04192 -0.01412 0.04362 -0.0081 0.04375 -0.00671 C 0.04427 -0.00486 0.04453 -0.00301 0.04492 -0.00139 C 0.04531 -3.7037E-6 0.04609 0.00139 0.04622 0.00278 C 0.04909 0.01667 0.04609 0.00579 0.04843 0.01459 C 0.05455 0.01227 0.05091 0.01412 0.05885 0.00811 C 0.06432 0.00394 0.06393 0.00417 0.07057 -0.00254 C 0.07461 -0.00694 0.07812 -0.01157 0.08216 -0.01597 C 0.0832 -0.01736 0.08424 -0.01898 0.08554 -0.0199 L 0.09609 -0.02801 C 0.09726 -0.02893 0.0983 -0.03009 0.09948 -0.03055 C 0.10442 -0.0324 0.10195 -0.03125 0.10651 -0.03472 C 0.10768 -0.03379 0.10911 -0.03333 0.10989 -0.03194 C 0.1108 -0.03078 0.11106 -0.02939 0.11119 -0.02801 C 0.11367 0.00024 0.10989 -0.01319 0.11354 -0.00139 C 0.11666 -0.00231 0.11992 -0.00231 0.12278 -0.00393 C 0.12656 -0.00625 0.12708 -0.00671 0.13086 -0.00787 C 0.13385 -0.00902 0.13685 -0.00972 0.1401 -0.01064 L 0.14479 -0.01203 L 0.14935 -0.01342 C 0.15143 -0.01296 0.15351 -0.01319 0.15521 -0.01203 C 0.15755 -0.01041 0.15976 -0.00092 0.15989 -3.7037E-6 C 0.16028 0.00186 0.16054 0.00371 0.16106 0.00533 C 0.16172 0.00811 0.16276 0.01065 0.16341 0.01343 L 0.16445 0.01875 C 0.16614 0.01829 0.16771 0.01829 0.16927 0.01736 C 0.18502 0.00811 0.16992 0.01436 0.17955 0.01065 C 0.18528 0.00417 0.1806 0.0088 0.18776 0.00394 C 0.1888 0.00324 0.18984 0.00209 0.19114 0.00139 C 0.19635 -0.00115 0.19466 0.00139 0.19948 -0.00139 C 0.20052 -0.00208 0.20156 -0.00301 0.20286 -0.00393 C 0.20468 -0.00347 0.20677 -0.0037 0.20872 -0.00254 C 0.20976 -0.00185 0.21015 -3.7037E-6 0.2108 0.00139 C 0.21211 0.00394 0.21289 0.00973 0.21328 0.01204 C 0.21367 0.01459 0.21393 0.01736 0.21432 0.02014 C 0.21549 0.01922 0.21679 0.01852 0.21797 0.01736 C 0.22018 0.01482 0.22213 0.01135 0.22474 0.00926 C 0.2289 0.00625 0.22968 0.00579 0.23424 0.00139 C 0.23528 -3.7037E-6 0.23633 -0.00162 0.23763 -0.00254 C 0.24023 -0.00463 0.24323 -0.00578 0.2457 -0.00787 C 0.24817 -0.01018 0.25013 -0.01365 0.25273 -0.01597 C 0.25416 -0.01759 0.25651 -0.01851 0.25859 -0.0199 C 0.2608 -0.02176 0.26536 -0.02523 0.26536 -0.025 C 0.26914 -0.03194 0.26653 -0.02847 0.27461 -0.03472 L 0.27825 -0.03726 C 0.27929 -0.03819 0.28034 -0.03958 0.28164 -0.04004 L 0.28502 -0.0412 C 0.28593 -0.04004 0.28685 -0.03865 0.2875 -0.03726 C 0.28789 -0.03611 0.28789 -0.03449 0.28867 -0.03333 C 0.28997 -0.03055 0.2931 -0.02523 0.2931 -0.025 L 0.29674 -0.00926 C 0.29713 -0.00764 0.29648 -0.00509 0.29804 -0.00393 L 0.30143 -0.00139 C 0.30377 -0.00301 0.30599 -0.00463 0.3082 -0.00671 C 0.30989 -0.00787 0.31133 -0.00972 0.31302 -0.01064 C 0.3151 -0.0118 0.31771 -0.0125 0.31992 -0.01342 C 0.32109 -0.01365 0.32239 -0.01389 0.32343 -0.01458 C 0.33333 -0.02222 0.3207 -0.01319 0.33034 -0.01875 C 0.33164 -0.01944 0.33268 -0.0206 0.33372 -0.02129 C 0.3444 -0.02662 0.3388 -0.02152 0.35234 -0.02662 C 0.35742 -0.02847 0.35468 -0.02754 0.36054 -0.02939 C 0.36093 -0.02801 0.36198 -0.02662 0.36198 -0.02523 C 0.36198 -0.01666 0.36159 -0.01713 0.3595 -0.01203 " pathEditMode="relative" rAng="0" ptsTypes="AAAAAAAAAAAAAAAAAAAAAAAAAAAAAAAAAAAAAAAAAAAAAAAAAAAAAAAAAAAAAAAAAAAA">
                                      <p:cBhvr>
                                        <p:cTn id="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EA7EAB-C574-C542-B946-65FE142B81D8}"/>
              </a:ext>
            </a:extLst>
          </p:cNvPr>
          <p:cNvSpPr txBox="1"/>
          <p:nvPr/>
        </p:nvSpPr>
        <p:spPr>
          <a:xfrm>
            <a:off x="4713307" y="668011"/>
            <a:ext cx="2765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아이디어 소개</a:t>
            </a:r>
            <a:endParaRPr kumimoji="1" lang="ko-Kore-KR" altLang="en-US" sz="54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10" name="그림 9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D4B5FFC2-7AAA-774D-ACB9-5EE28DCC6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463" y="568615"/>
            <a:ext cx="1062240" cy="7199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D6C620-A259-ED43-A708-FF14D0393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260" y="1705640"/>
            <a:ext cx="5312508" cy="3718756"/>
          </a:xfrm>
          <a:prstGeom prst="rect">
            <a:avLst/>
          </a:prstGeom>
          <a:ln>
            <a:noFill/>
          </a:ln>
          <a:effectLst>
            <a:outerShdw blurRad="254000" dist="1397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A0756C-2C28-7447-8AC7-FA4C22781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534" y="2002023"/>
            <a:ext cx="5557960" cy="31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27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EA7EAB-C574-C542-B946-65FE142B81D8}"/>
              </a:ext>
            </a:extLst>
          </p:cNvPr>
          <p:cNvSpPr txBox="1"/>
          <p:nvPr/>
        </p:nvSpPr>
        <p:spPr>
          <a:xfrm>
            <a:off x="4713307" y="668011"/>
            <a:ext cx="2765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아이디어 소개</a:t>
            </a:r>
            <a:endParaRPr kumimoji="1" lang="ko-Kore-KR" altLang="en-US" sz="54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10" name="그림 9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D4B5FFC2-7AAA-774D-ACB9-5EE28DCC6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462" y="565553"/>
            <a:ext cx="1062240" cy="7199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358919-4AE9-BF4B-8965-D5AA5A6E8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457" y="2044211"/>
            <a:ext cx="2891764" cy="2769577"/>
          </a:xfrm>
          <a:prstGeom prst="rect">
            <a:avLst/>
          </a:prstGeom>
          <a:ln>
            <a:noFill/>
          </a:ln>
          <a:effectLst>
            <a:outerShdw blurRad="254000" dist="1397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27BB02-83D1-544C-AF28-A87E02351B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3" t="6128" r="4194" b="6413"/>
          <a:stretch/>
        </p:blipFill>
        <p:spPr>
          <a:xfrm>
            <a:off x="6020633" y="2044211"/>
            <a:ext cx="4463562" cy="2769577"/>
          </a:xfrm>
          <a:prstGeom prst="rect">
            <a:avLst/>
          </a:prstGeom>
          <a:ln>
            <a:noFill/>
          </a:ln>
          <a:effectLst>
            <a:outerShdw blurRad="254000" dist="1397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698F6F-9948-3A4C-9BB9-F351C9416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353" y="1494005"/>
            <a:ext cx="5219294" cy="3869988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6442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098680-A7E7-7A48-AC38-E962D66EA127}"/>
              </a:ext>
            </a:extLst>
          </p:cNvPr>
          <p:cNvSpPr txBox="1"/>
          <p:nvPr/>
        </p:nvSpPr>
        <p:spPr>
          <a:xfrm>
            <a:off x="2934589" y="2321004"/>
            <a:ext cx="6322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6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 계획</a:t>
            </a:r>
            <a:endParaRPr kumimoji="1" lang="ko-Kore-KR" altLang="en-US" sz="96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3" name="그림 2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74F4BA46-1356-EE4A-B315-ED8ABDB17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79" y="2321004"/>
            <a:ext cx="2126088" cy="14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58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2523 C 0.00351 -0.0257 0.0082 -0.03033 0.00937 -0.03195 C 0.01015 -0.0331 0.01067 -0.03472 0.01172 -0.03588 C 0.01237 -0.03658 0.01328 -0.03658 0.01406 -0.03727 C 0.01953 -0.0419 0.01302 -0.03843 0.01966 -0.04121 C 0.0233 -0.04074 0.02721 -0.04144 0.03086 -0.03982 C 0.0319 -0.03935 0.03307 -0.03333 0.0332 -0.03195 C 0.03359 -0.03009 0.03372 -0.02824 0.03398 -0.02662 C 0.03424 -0.02523 0.03476 -0.02384 0.03489 -0.02246 C 0.03685 -0.00857 0.03476 -0.01945 0.03646 -0.01065 C 0.04062 -0.01296 0.03815 -0.01111 0.04362 -0.01713 C 0.04739 -0.0213 0.04713 -0.02107 0.05169 -0.02778 C 0.05442 -0.03218 0.0569 -0.03681 0.05963 -0.04121 C 0.06041 -0.04259 0.06106 -0.04421 0.06198 -0.04514 L 0.06927 -0.05324 C 0.07005 -0.05417 0.07083 -0.05533 0.07161 -0.05579 C 0.075 -0.05764 0.0733 -0.05648 0.07643 -0.05996 C 0.07721 -0.05903 0.07825 -0.05857 0.07877 -0.05718 C 0.07942 -0.05602 0.07955 -0.05463 0.07968 -0.05324 C 0.08138 -0.025 0.07877 -0.03843 0.08125 -0.02662 C 0.08346 -0.02755 0.08567 -0.02755 0.08763 -0.02917 C 0.09023 -0.03148 0.09062 -0.03195 0.09323 -0.0331 C 0.09531 -0.03426 0.09739 -0.03496 0.09961 -0.03588 L 0.10286 -0.03727 L 0.10599 -0.03866 C 0.10742 -0.0382 0.10885 -0.03843 0.11002 -0.03727 C 0.11159 -0.03565 0.11315 -0.02616 0.11328 -0.02523 C 0.11354 -0.02338 0.11367 -0.02153 0.11406 -0.01991 C 0.11445 -0.01713 0.11523 -0.01458 0.11562 -0.01181 L 0.1164 -0.00648 C 0.11758 -0.00695 0.11862 -0.00695 0.11966 -0.00787 C 0.1306 -0.01713 0.12018 -0.01088 0.12682 -0.01458 C 0.13073 -0.02107 0.12747 -0.01644 0.13242 -0.0213 C 0.1332 -0.02199 0.13385 -0.02315 0.13476 -0.02384 C 0.13841 -0.02639 0.13724 -0.02384 0.14049 -0.02662 C 0.14127 -0.02732 0.14192 -0.02824 0.14284 -0.02917 C 0.14414 -0.02871 0.14557 -0.02894 0.14687 -0.02778 C 0.14765 -0.02708 0.14791 -0.02523 0.1483 -0.02384 C 0.14922 -0.0213 0.14974 -0.01551 0.15 -0.0132 C 0.15026 -0.01065 0.15052 -0.00787 0.15078 -0.00509 C 0.15156 -0.00602 0.15247 -0.00671 0.15325 -0.00787 C 0.15481 -0.01042 0.15612 -0.01389 0.15794 -0.01597 C 0.1608 -0.01898 0.16133 -0.01945 0.16445 -0.02384 C 0.16523 -0.02523 0.16588 -0.02685 0.16679 -0.02778 C 0.16862 -0.02986 0.1707 -0.03102 0.17239 -0.0331 C 0.17409 -0.03542 0.17539 -0.03889 0.17721 -0.04121 C 0.17825 -0.04283 0.17981 -0.04375 0.18125 -0.04514 C 0.18281 -0.04699 0.18593 -0.05046 0.18593 -0.05023 C 0.18854 -0.05718 0.18672 -0.05371 0.19231 -0.05996 L 0.19479 -0.0625 C 0.19557 -0.06343 0.19622 -0.06482 0.19713 -0.06528 L 0.19948 -0.06644 C 0.20013 -0.06528 0.20078 -0.06389 0.20117 -0.0625 C 0.20143 -0.06134 0.20143 -0.05972 0.20195 -0.05857 C 0.20286 -0.05579 0.20508 -0.05046 0.20508 -0.05023 L 0.20755 -0.03449 C 0.20781 -0.03287 0.20742 -0.03033 0.20846 -0.02917 L 0.2108 -0.02662 C 0.21237 -0.02824 0.21393 -0.02986 0.21549 -0.03195 C 0.21666 -0.0331 0.21758 -0.03496 0.21875 -0.03588 C 0.22018 -0.03704 0.222 -0.03773 0.22356 -0.03866 C 0.22435 -0.03889 0.22526 -0.03912 0.22591 -0.03982 C 0.23281 -0.04746 0.22409 -0.03843 0.23073 -0.04398 C 0.23164 -0.04468 0.23229 -0.04583 0.23307 -0.04653 C 0.24036 -0.05185 0.23659 -0.04676 0.24583 -0.05185 C 0.24935 -0.05371 0.24752 -0.05278 0.25156 -0.05463 C 0.25182 -0.05324 0.25247 -0.05185 0.25247 -0.05046 C 0.25247 -0.0419 0.25221 -0.04236 0.25078 -0.03727 " pathEditMode="relative" rAng="0" ptsTypes="AAAAAAAAAAAAAAAAA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EA7EAB-C574-C542-B946-65FE142B81D8}"/>
              </a:ext>
            </a:extLst>
          </p:cNvPr>
          <p:cNvSpPr txBox="1"/>
          <p:nvPr/>
        </p:nvSpPr>
        <p:spPr>
          <a:xfrm>
            <a:off x="4764280" y="668011"/>
            <a:ext cx="2663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rgbClr val="40404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구현 계획</a:t>
            </a:r>
            <a:endParaRPr kumimoji="1" lang="ko-Kore-KR" altLang="en-US" sz="5400" b="1" dirty="0">
              <a:solidFill>
                <a:srgbClr val="40404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10" name="그림 9" descr="그리기, 텍스트이(가) 표시된 사진&#10;&#10;자동 생성된 설명">
            <a:extLst>
              <a:ext uri="{FF2B5EF4-FFF2-40B4-BE49-F238E27FC236}">
                <a16:creationId xmlns:a16="http://schemas.microsoft.com/office/drawing/2014/main" id="{D4B5FFC2-7AAA-774D-ACB9-5EE28DCC6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6" b="96110" l="9961" r="96094">
                        <a14:foregroundMark x1="45801" y1="22046" x2="45801" y2="22046"/>
                        <a14:foregroundMark x1="56055" y1="8790" x2="56055" y2="8790"/>
                        <a14:foregroundMark x1="60742" y1="3170" x2="60742" y2="3170"/>
                        <a14:foregroundMark x1="10840" y1="70893" x2="10840" y2="70893"/>
                        <a14:foregroundMark x1="96289" y1="76657" x2="96289" y2="76657"/>
                        <a14:foregroundMark x1="80273" y1="91499" x2="80273" y2="91499"/>
                        <a14:foregroundMark x1="82520" y1="94236" x2="82520" y2="94236"/>
                        <a14:foregroundMark x1="82715" y1="92075" x2="82715" y2="92075"/>
                        <a14:foregroundMark x1="82520" y1="95389" x2="82520" y2="95389"/>
                        <a14:foregroundMark x1="85352" y1="96110" x2="85352" y2="96110"/>
                        <a14:foregroundMark x1="84473" y1="91931" x2="84473" y2="93084"/>
                        <a14:foregroundMark x1="84668" y1="95965" x2="84277" y2="94813"/>
                        <a14:foregroundMark x1="90723" y1="67723" x2="88965" y2="78963"/>
                        <a14:foregroundMark x1="88965" y1="78963" x2="89258" y2="79971"/>
                        <a14:foregroundMark x1="88086" y1="73055" x2="92773" y2="57637"/>
                        <a14:foregroundMark x1="91211" y1="66571" x2="92480" y2="62680"/>
                        <a14:foregroundMark x1="92383" y1="61960" x2="90430" y2="72622"/>
                        <a14:foregroundMark x1="90430" y1="72622" x2="90430" y2="71326"/>
                        <a14:backgroundMark x1="14551" y1="11383" x2="14551" y2="11383"/>
                        <a14:backgroundMark x1="24414" y1="68588" x2="24414" y2="68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28" y="553712"/>
            <a:ext cx="1062240" cy="719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F30AE8-F275-DA4D-B9B6-871E308E664B}"/>
              </a:ext>
            </a:extLst>
          </p:cNvPr>
          <p:cNvSpPr txBox="1"/>
          <p:nvPr/>
        </p:nvSpPr>
        <p:spPr>
          <a:xfrm>
            <a:off x="2036308" y="1942439"/>
            <a:ext cx="3856893" cy="14865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1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단계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사용자로부터 몇 가지 글자 입력  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ex)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기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,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술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,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기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,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반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57577-FDDC-CC40-85F2-F9C01A12077A}"/>
              </a:ext>
            </a:extLst>
          </p:cNvPr>
          <p:cNvSpPr txBox="1"/>
          <p:nvPr/>
        </p:nvSpPr>
        <p:spPr>
          <a:xfrm>
            <a:off x="2036308" y="3924758"/>
            <a:ext cx="3768969" cy="10064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2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단계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사용자 필체의 특성 학습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A6659-C6E1-1349-A118-012A3A63D80D}"/>
              </a:ext>
            </a:extLst>
          </p:cNvPr>
          <p:cNvSpPr txBox="1"/>
          <p:nvPr/>
        </p:nvSpPr>
        <p:spPr>
          <a:xfrm>
            <a:off x="6474068" y="1942439"/>
            <a:ext cx="3768969" cy="14865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3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단계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학습된 필체로 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11,172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개의 한글 음절 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+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 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52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개의 알파벳 대소문자 생성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E44BB-C997-5D44-9D61-8A1BE876D70E}"/>
              </a:ext>
            </a:extLst>
          </p:cNvPr>
          <p:cNvSpPr txBox="1"/>
          <p:nvPr/>
        </p:nvSpPr>
        <p:spPr>
          <a:xfrm>
            <a:off x="6474068" y="3924758"/>
            <a:ext cx="3856893" cy="14865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4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단계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사용자가 텍스트로 입력하면 </a:t>
            </a:r>
            <a:r>
              <a:rPr lang="ko-KR" altLang="en-US" sz="2400" b="1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손글씨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조선일보명조" panose="02030304000000000000" pitchFamily="18" charset="-127"/>
              </a:rPr>
              <a:t> 변환 및 폰트로도 적용 가능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72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120</Words>
  <Application>Microsoft Macintosh PowerPoint</Application>
  <PresentationFormat>와이드스크린</PresentationFormat>
  <Paragraphs>46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Nanum Pen Script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Microsoft Office User</cp:lastModifiedBy>
  <cp:revision>148</cp:revision>
  <dcterms:created xsi:type="dcterms:W3CDTF">2015-06-21T07:41:43Z</dcterms:created>
  <dcterms:modified xsi:type="dcterms:W3CDTF">2020-07-19T13:16:59Z</dcterms:modified>
</cp:coreProperties>
</file>